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554"/>
    <a:srgbClr val="B93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1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623AF-939D-B547-9F38-36433726C049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AE4FA-726A-4C43-ADBA-C5FB366C5BD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9562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E4FA-726A-4C43-ADBA-C5FB366C5BD1}" type="slidenum">
              <a:rPr lang="en-CZ" smtClean="0"/>
              <a:t>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4167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9852-AA5F-6D4C-848D-4EA2AD420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E2735-FF38-924B-8C9E-BE15EC4AB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D5541-F1E5-BD4D-A4B2-F1441161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1432D-9893-1F47-9392-7CD4D51D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823BF-C9A5-B046-8342-E98EED45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6239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708B-C315-304A-81BC-49AF9E34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B23C1-2CB9-4446-8289-337A6CE16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6902F-1439-1346-9ED6-CF58F3C4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83B27-5F80-2A4F-BE25-7A40CD9C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2B672-4904-AE4D-B597-C257AB14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92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D632B-DEC6-7344-925A-6BDD209D5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94889-6745-C948-8FE9-557A939D8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DB742-E223-3144-9506-2BEAECF2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C1711-452F-114C-ADAA-16C25077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BA083-D36F-6D4A-89D3-6AEB55AD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5956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0FB3-09DB-CF4D-BDB9-B9AB4274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76DD4-8E78-B846-A73A-0CB2E1A25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D9243-711A-6E46-8B93-F0276A42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D2C2A-EAFA-FE4D-9981-FE717E74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0C480-ABF6-8744-A274-E699FA43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60056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1C09-9F9F-CF46-AF83-40C3274F8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666DD-908C-AE42-B5EB-5BD14ECA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62A2C-8D7A-4447-BB48-92CD2A86F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202A2-3457-1C4E-82CB-D7256854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BF25F-566C-DF4E-BB0B-4B906B5E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01679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6399-5D0B-1241-9C8C-39E9E375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6C10-D3AB-EA49-9E57-44E7AB1A5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3BA3B-E9B7-6141-9BE3-44579539D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0A3C0-2837-9B47-9467-441A2B688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849E3-B04F-0D49-BC97-8F63C4F0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B1353-7C42-4B49-89DA-18BD8865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59501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76F7-68DD-984F-AF0D-0A156DCE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80CDF-B917-794D-BDF6-E953C270D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FDCAF-50DE-4848-AB6E-D0EBCFD21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8B2AE-4DC3-584E-A9A6-79E69572E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768B7-DAB4-D74B-A655-321E0FC9C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1409AD-7892-2345-9875-E89078DC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5569F3-5B9A-DE48-8F7E-49E60B17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B3A23-FA78-4B4F-A3E2-9C643E5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6369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5A91-C1A1-C244-894E-54353B4F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7A2A2-7B32-BF48-8819-C6B2F6415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7CBAD-53F2-CD45-9270-19C7AF46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EF04E-9861-8F4B-873E-50C39362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80370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C5053-2017-AD47-A4C5-0B44AC196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1708B-8830-0745-8D6E-65847388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9EBE5-5B29-CA4E-8F4D-CF5883BC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3187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8750-3A03-A947-BEEC-8ED650C9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49682-7AF9-5349-8F19-765D36E1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6A15E-3B94-074F-8F0D-7D477B462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B6C75-3B13-C34F-BD55-A31818EC4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DE57F-D13E-B148-8CA5-EC8EF611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098D4-2244-5242-BECA-0DDDC301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7069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52BF-3524-E64D-B8D9-EAE2192F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EEA4C-3882-0548-AD4B-D405159BD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4F12B-282A-2449-BEF0-056C09174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B7201-9BD4-D146-A090-D8EEE3B3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ACCD8-911D-0A48-87FB-36B891D18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F0240-21E8-4645-BB4A-5C770066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5506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EFF83-BF52-5844-9A20-EF44AE28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A11BF-1046-F642-9A69-5EF113A9E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B4FB0-6EB2-6449-9EC4-44084032B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9F2D0-D983-8049-8C5D-DCC9D9DF7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5532B-8EDF-6C4C-9E06-342831CF6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56956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amework develops modular laptop users can fix and upgrade themselves">
            <a:extLst>
              <a:ext uri="{FF2B5EF4-FFF2-40B4-BE49-F238E27FC236}">
                <a16:creationId xmlns:a16="http://schemas.microsoft.com/office/drawing/2014/main" id="{41FEF7AC-5D8F-CA4F-8025-836D7E3B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982" y="0"/>
            <a:ext cx="12237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9F96F8-2171-B048-85C7-D8A009A052E5}"/>
              </a:ext>
            </a:extLst>
          </p:cNvPr>
          <p:cNvSpPr/>
          <p:nvPr/>
        </p:nvSpPr>
        <p:spPr>
          <a:xfrm flipH="1">
            <a:off x="529047" y="4970421"/>
            <a:ext cx="2690945" cy="182700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68258-5FD5-1940-93AA-0CCFA0284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4862604"/>
            <a:ext cx="9144000" cy="1655762"/>
          </a:xfrm>
          <a:effectLst/>
        </p:spPr>
        <p:txBody>
          <a:bodyPr/>
          <a:lstStyle/>
          <a:p>
            <a:pPr algn="l"/>
            <a:r>
              <a:rPr lang="en-CZ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Matyáš Strelec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E82206-B141-D54E-9D27-A053933A13FC}"/>
              </a:ext>
            </a:extLst>
          </p:cNvPr>
          <p:cNvSpPr/>
          <p:nvPr/>
        </p:nvSpPr>
        <p:spPr>
          <a:xfrm>
            <a:off x="529047" y="4151557"/>
            <a:ext cx="6754255" cy="391885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D7500-EB88-EA48-8D85-49872100E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440" y="2382929"/>
            <a:ext cx="7416918" cy="2387600"/>
          </a:xfrm>
          <a:effectLst/>
        </p:spPr>
        <p:txBody>
          <a:bodyPr/>
          <a:lstStyle/>
          <a:p>
            <a:pPr algn="l"/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Modular laptops</a:t>
            </a:r>
          </a:p>
        </p:txBody>
      </p:sp>
    </p:spTree>
    <p:extLst>
      <p:ext uri="{BB962C8B-B14F-4D97-AF65-F5344CB8AC3E}">
        <p14:creationId xmlns:p14="http://schemas.microsoft.com/office/powerpoint/2010/main" val="388374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5684C21-16BF-F04A-9497-170FF6C44BAB}"/>
              </a:ext>
            </a:extLst>
          </p:cNvPr>
          <p:cNvSpPr/>
          <p:nvPr/>
        </p:nvSpPr>
        <p:spPr>
          <a:xfrm>
            <a:off x="829687" y="805177"/>
            <a:ext cx="3125628" cy="391885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61EF4-F41A-4F42-A93B-D1EDDF80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25" y="533294"/>
            <a:ext cx="10515600" cy="1325563"/>
          </a:xfrm>
        </p:spPr>
        <p:txBody>
          <a:bodyPr/>
          <a:lstStyle/>
          <a:p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Evolution</a:t>
            </a:r>
          </a:p>
        </p:txBody>
      </p:sp>
      <p:pic>
        <p:nvPicPr>
          <p:cNvPr id="1026" name="Picture 2" descr="25th ThinkPad Anniversary, Part 2: The Crises of the 2000s and the  Transition to Lenovo - NotebookCheck.net Reviews">
            <a:extLst>
              <a:ext uri="{FF2B5EF4-FFF2-40B4-BE49-F238E27FC236}">
                <a16:creationId xmlns:a16="http://schemas.microsoft.com/office/drawing/2014/main" id="{D2735350-B126-B449-8DF7-3E11570A2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54" b="91950" l="6667" r="95778">
                        <a14:foregroundMark x1="87333" y1="81734" x2="93111" y2="74923"/>
                        <a14:foregroundMark x1="64667" y1="7740" x2="62667" y2="4954"/>
                        <a14:foregroundMark x1="12222" y1="80495" x2="6667" y2="79257"/>
                        <a14:foregroundMark x1="47556" y1="90712" x2="53778" y2="89164"/>
                        <a14:foregroundMark x1="52889" y1="89474" x2="41333" y2="92260"/>
                        <a14:foregroundMark x1="95778" y1="82353" x2="95556" y2="7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069" y="117639"/>
            <a:ext cx="3400005" cy="24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4B7BEC8-F23A-C549-9032-9159DAD8E330}"/>
              </a:ext>
            </a:extLst>
          </p:cNvPr>
          <p:cNvSpPr txBox="1">
            <a:spLocks/>
          </p:cNvSpPr>
          <p:nvPr/>
        </p:nvSpPr>
        <p:spPr>
          <a:xfrm>
            <a:off x="3735070" y="2752230"/>
            <a:ext cx="3400004" cy="80895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IBM ThinkPad A30p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2001</a:t>
            </a:r>
          </a:p>
        </p:txBody>
      </p:sp>
      <p:pic>
        <p:nvPicPr>
          <p:cNvPr id="1030" name="Picture 6" descr="Apple MacBook Pro 15&quot; Mid-2010 (A1286) | POČÍTÁRNA.CZ ✓">
            <a:extLst>
              <a:ext uri="{FF2B5EF4-FFF2-40B4-BE49-F238E27FC236}">
                <a16:creationId xmlns:a16="http://schemas.microsoft.com/office/drawing/2014/main" id="{0F496EC3-CD6A-4B4A-A805-466B734EA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538" y="-329752"/>
            <a:ext cx="4820729" cy="361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Book Air M1 versus la MacBook Air Intel 2020 y los aspectos que podrían  ser determinantes en su elección → TransMedia">
            <a:extLst>
              <a:ext uri="{FF2B5EF4-FFF2-40B4-BE49-F238E27FC236}">
                <a16:creationId xmlns:a16="http://schemas.microsoft.com/office/drawing/2014/main" id="{D9D2E579-A540-F143-82C1-3AE55C7B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579" r="94526">
                        <a14:foregroundMark x1="10842" y1="82727" x2="6842" y2="81636"/>
                        <a14:foregroundMark x1="6842" y1="81636" x2="10211" y2="80182"/>
                        <a14:foregroundMark x1="10105" y1="76727" x2="5789" y2="80545"/>
                        <a14:foregroundMark x1="5789" y1="80545" x2="10737" y2="82182"/>
                        <a14:foregroundMark x1="90947" y1="85455" x2="91579" y2="85455"/>
                        <a14:foregroundMark x1="91053" y1="85091" x2="94526" y2="86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796" y="3410773"/>
            <a:ext cx="3801720" cy="220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51879C2F-E2D0-D445-ACFA-7B0D61B2DE91}"/>
              </a:ext>
            </a:extLst>
          </p:cNvPr>
          <p:cNvSpPr txBox="1">
            <a:spLocks/>
          </p:cNvSpPr>
          <p:nvPr/>
        </p:nvSpPr>
        <p:spPr>
          <a:xfrm>
            <a:off x="7498878" y="2723876"/>
            <a:ext cx="4204047" cy="837305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Apple MacBook Pro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2010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139D066-0089-B545-A1FF-E427F3FE5B77}"/>
              </a:ext>
            </a:extLst>
          </p:cNvPr>
          <p:cNvSpPr txBox="1">
            <a:spLocks/>
          </p:cNvSpPr>
          <p:nvPr/>
        </p:nvSpPr>
        <p:spPr>
          <a:xfrm>
            <a:off x="5817633" y="5868349"/>
            <a:ext cx="4204047" cy="837305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Apple MacBook Air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85EA1-3AEF-894E-BA8E-9E3EBAA70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383" b="91107" l="2571" r="98286">
                        <a14:foregroundMark x1="25143" y1="66443" x2="12000" y2="60403"/>
                        <a14:foregroundMark x1="12000" y1="60403" x2="7143" y2="46141"/>
                        <a14:foregroundMark x1="7143" y1="46141" x2="9000" y2="16946"/>
                        <a14:foregroundMark x1="9000" y1="16946" x2="15000" y2="14765"/>
                        <a14:foregroundMark x1="18714" y1="33221" x2="5286" y2="62752"/>
                        <a14:foregroundMark x1="5286" y1="62752" x2="4143" y2="16107"/>
                        <a14:foregroundMark x1="4143" y1="16107" x2="12714" y2="7550"/>
                        <a14:foregroundMark x1="12714" y1="7550" x2="38571" y2="10906"/>
                        <a14:foregroundMark x1="42143" y1="74664" x2="52000" y2="86913"/>
                        <a14:foregroundMark x1="52000" y1="86913" x2="57714" y2="85403"/>
                        <a14:foregroundMark x1="86143" y1="71477" x2="92571" y2="67953"/>
                        <a14:foregroundMark x1="95286" y1="68456" x2="98286" y2="68456"/>
                        <a14:foregroundMark x1="54714" y1="91275" x2="54714" y2="91275"/>
                        <a14:foregroundMark x1="58571" y1="88255" x2="56000" y2="91275"/>
                        <a14:foregroundMark x1="2571" y1="55705" x2="2571" y2="55705"/>
                        <a14:foregroundMark x1="3571" y1="38087" x2="3571" y2="38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9855" y="3156705"/>
            <a:ext cx="3252521" cy="276928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A76D3A7-EE8B-B74E-AB48-EDAA18849D74}"/>
              </a:ext>
            </a:extLst>
          </p:cNvPr>
          <p:cNvSpPr txBox="1">
            <a:spLocks/>
          </p:cNvSpPr>
          <p:nvPr/>
        </p:nvSpPr>
        <p:spPr>
          <a:xfrm>
            <a:off x="1571721" y="5870175"/>
            <a:ext cx="4204047" cy="837305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Lenovo </a:t>
            </a:r>
            <a:r>
              <a:rPr lang="en-GB" sz="2000" dirty="0" err="1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Thinkpad</a:t>
            </a: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X1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81547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2,925 Broken Laptop Screen Stock Photos, Pictures &amp; Royalty-Free Images -  iStock">
            <a:extLst>
              <a:ext uri="{FF2B5EF4-FFF2-40B4-BE49-F238E27FC236}">
                <a16:creationId xmlns:a16="http://schemas.microsoft.com/office/drawing/2014/main" id="{29AD859D-5CE2-B24E-8917-50D973A52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50" b="86601" l="9641" r="86765">
                        <a14:foregroundMark x1="34150" y1="68627" x2="27288" y2="72876"/>
                        <a14:foregroundMark x1="27288" y1="72876" x2="24346" y2="73203"/>
                        <a14:foregroundMark x1="19118" y1="73856" x2="23856" y2="72549"/>
                        <a14:foregroundMark x1="15850" y1="74837" x2="18301" y2="71895"/>
                        <a14:foregroundMark x1="56536" y1="86601" x2="69771" y2="82026"/>
                        <a14:foregroundMark x1="69771" y1="82026" x2="74673" y2="77778"/>
                        <a14:foregroundMark x1="24837" y1="74510" x2="30065" y2="67974"/>
                        <a14:foregroundMark x1="30065" y1="67974" x2="22549" y2="71895"/>
                        <a14:foregroundMark x1="22549" y1="71895" x2="30392" y2="69935"/>
                        <a14:foregroundMark x1="30392" y1="69935" x2="30719" y2="68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20" b="8286"/>
          <a:stretch/>
        </p:blipFill>
        <p:spPr bwMode="auto">
          <a:xfrm>
            <a:off x="4685414" y="3166110"/>
            <a:ext cx="7506586" cy="3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alent Prediktor tenis fix phone Let Smírčí soudce Výkon">
            <a:extLst>
              <a:ext uri="{FF2B5EF4-FFF2-40B4-BE49-F238E27FC236}">
                <a16:creationId xmlns:a16="http://schemas.microsoft.com/office/drawing/2014/main" id="{D23BF581-9D79-394A-BCE5-BBE7DC51B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23" y="183837"/>
            <a:ext cx="4809376" cy="320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F99CBC5-0AD8-3F49-9484-C4EADA5BF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8" y="2317897"/>
            <a:ext cx="5046921" cy="37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26AD7E-1034-5142-AE73-7CD1EC48594C}"/>
              </a:ext>
            </a:extLst>
          </p:cNvPr>
          <p:cNvSpPr/>
          <p:nvPr/>
        </p:nvSpPr>
        <p:spPr>
          <a:xfrm>
            <a:off x="829687" y="805177"/>
            <a:ext cx="4943792" cy="391885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3465D2A-1CE8-3747-ACAE-ADAA0FED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25" y="533294"/>
            <a:ext cx="10515600" cy="1325563"/>
          </a:xfrm>
        </p:spPr>
        <p:txBody>
          <a:bodyPr/>
          <a:lstStyle/>
          <a:p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Right to repair</a:t>
            </a:r>
          </a:p>
        </p:txBody>
      </p:sp>
    </p:spTree>
    <p:extLst>
      <p:ext uri="{BB962C8B-B14F-4D97-AF65-F5344CB8AC3E}">
        <p14:creationId xmlns:p14="http://schemas.microsoft.com/office/powerpoint/2010/main" val="2795589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4B3ADA-C585-F34D-9C8A-2638FB15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85" y="2411928"/>
            <a:ext cx="1913863" cy="7550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B0B14-4077-F54E-839D-3C80FE98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9" y="4063208"/>
            <a:ext cx="2845983" cy="16008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25AE9-94DA-374D-BDA4-0FF28A13D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802" y="2178251"/>
            <a:ext cx="2057905" cy="15159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EA2FDF-3B9F-6A4D-AC42-201C2A65A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8909">
                        <a14:foregroundMark x1="71818" y1="49636" x2="60000" y2="68182"/>
                        <a14:foregroundMark x1="78545" y1="47455" x2="98909" y2="25818"/>
                        <a14:foregroundMark x1="90000" y1="36545" x2="98000" y2="28000"/>
                        <a14:foregroundMark x1="52545" y1="72182" x2="55636" y2="74545"/>
                        <a14:backgroundMark x1="30909" y1="39273" x2="22727" y2="50182"/>
                        <a14:backgroundMark x1="22727" y1="50182" x2="22182" y2="53636"/>
                        <a14:backgroundMark x1="32545" y1="59636" x2="41636" y2="35091"/>
                        <a14:backgroundMark x1="41636" y1="35091" x2="25636" y2="55273"/>
                        <a14:backgroundMark x1="25636" y1="55273" x2="37636" y2="40545"/>
                        <a14:backgroundMark x1="37636" y1="40545" x2="26182" y2="53091"/>
                        <a14:backgroundMark x1="26182" y1="53091" x2="43455" y2="36000"/>
                        <a14:backgroundMark x1="43455" y1="36000" x2="43455" y2="36000"/>
                        <a14:backgroundMark x1="48000" y1="45636" x2="13455" y2="64182"/>
                        <a14:backgroundMark x1="13455" y1="64182" x2="14545" y2="60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8253" y="521135"/>
            <a:ext cx="3492500" cy="349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964194-7117-E04B-BA59-300E8AB9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60322">
            <a:off x="5267137" y="3764261"/>
            <a:ext cx="3356364" cy="3356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D46FBD-A634-6046-A8F1-DF94119B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9500">
                        <a14:foregroundMark x1="34125" y1="72000" x2="55500" y2="58250"/>
                        <a14:foregroundMark x1="55500" y1="58250" x2="26000" y2="73000"/>
                        <a14:foregroundMark x1="24750" y1="76250" x2="34875" y2="75625"/>
                        <a14:foregroundMark x1="30250" y1="75250" x2="45500" y2="80625"/>
                        <a14:foregroundMark x1="45500" y1="80625" x2="31625" y2="82750"/>
                        <a14:foregroundMark x1="26000" y1="82375" x2="13125" y2="74250"/>
                        <a14:foregroundMark x1="13125" y1="74250" x2="34500" y2="63500"/>
                        <a14:foregroundMark x1="37500" y1="63125" x2="23250" y2="72000"/>
                        <a14:foregroundMark x1="23250" y1="72000" x2="17500" y2="80125"/>
                        <a14:foregroundMark x1="25750" y1="86375" x2="16500" y2="81125"/>
                        <a14:foregroundMark x1="78875" y1="53750" x2="99500" y2="39000"/>
                        <a14:foregroundMark x1="36500" y1="65750" x2="33250" y2="74250"/>
                        <a14:foregroundMark x1="45000" y1="60875" x2="40750" y2="58250"/>
                        <a14:foregroundMark x1="43000" y1="58875" x2="31500" y2="70375"/>
                        <a14:foregroundMark x1="31500" y1="70375" x2="29250" y2="74875"/>
                        <a14:foregroundMark x1="36750" y1="79875" x2="28625" y2="8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01031">
            <a:off x="9375826" y="2396944"/>
            <a:ext cx="3257698" cy="3257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F0DD0A-9758-DF4C-9D0A-D933EF95B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5319" y="2348468"/>
            <a:ext cx="1792934" cy="17929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DAD8AA6-7932-EB4D-A56C-05D232E49718}"/>
              </a:ext>
            </a:extLst>
          </p:cNvPr>
          <p:cNvSpPr/>
          <p:nvPr/>
        </p:nvSpPr>
        <p:spPr>
          <a:xfrm>
            <a:off x="829686" y="805177"/>
            <a:ext cx="5266313" cy="391885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9D7EB48-94E2-7F4B-B966-5CB074FB773B}"/>
              </a:ext>
            </a:extLst>
          </p:cNvPr>
          <p:cNvSpPr txBox="1">
            <a:spLocks/>
          </p:cNvSpPr>
          <p:nvPr/>
        </p:nvSpPr>
        <p:spPr>
          <a:xfrm>
            <a:off x="1187325" y="5332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Ability to chose</a:t>
            </a:r>
          </a:p>
        </p:txBody>
      </p:sp>
    </p:spTree>
    <p:extLst>
      <p:ext uri="{BB962C8B-B14F-4D97-AF65-F5344CB8AC3E}">
        <p14:creationId xmlns:p14="http://schemas.microsoft.com/office/powerpoint/2010/main" val="2790448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DED7D6-84AB-CB4C-A20E-996B0DFB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97" y="2169468"/>
            <a:ext cx="6361103" cy="3816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C6CF3-6DA7-174C-8D1C-A94E53AB7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10" b="2997"/>
          <a:stretch/>
        </p:blipFill>
        <p:spPr>
          <a:xfrm>
            <a:off x="7235385" y="2169468"/>
            <a:ext cx="4490556" cy="38166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89E4F1-F3FA-E947-A803-F482160A70CE}"/>
              </a:ext>
            </a:extLst>
          </p:cNvPr>
          <p:cNvSpPr/>
          <p:nvPr/>
        </p:nvSpPr>
        <p:spPr>
          <a:xfrm>
            <a:off x="829686" y="805177"/>
            <a:ext cx="6559941" cy="391885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030B2B-497B-894A-935C-BD78B28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25" y="533294"/>
            <a:ext cx="10515600" cy="1325563"/>
          </a:xfrm>
        </p:spPr>
        <p:txBody>
          <a:bodyPr/>
          <a:lstStyle/>
          <a:p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Laptop of the future?</a:t>
            </a:r>
          </a:p>
        </p:txBody>
      </p:sp>
    </p:spTree>
    <p:extLst>
      <p:ext uri="{BB962C8B-B14F-4D97-AF65-F5344CB8AC3E}">
        <p14:creationId xmlns:p14="http://schemas.microsoft.com/office/powerpoint/2010/main" val="180129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9691BB-CAAE-0C43-AF52-8A0ACF266D1C}"/>
              </a:ext>
            </a:extLst>
          </p:cNvPr>
          <p:cNvSpPr/>
          <p:nvPr/>
        </p:nvSpPr>
        <p:spPr>
          <a:xfrm>
            <a:off x="829686" y="2793465"/>
            <a:ext cx="5422257" cy="757809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5134C9-452D-1542-A04D-10A1D7C3E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25" y="2521582"/>
            <a:ext cx="10515600" cy="1325563"/>
          </a:xfrm>
        </p:spPr>
        <p:txBody>
          <a:bodyPr/>
          <a:lstStyle/>
          <a:p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Thank you for</a:t>
            </a:r>
            <a:b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08028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{E7B9B1ED-28FB-D942-BB9A-1905C59712F2}tf10001070_mac</Template>
  <TotalTime>172</TotalTime>
  <Words>40</Words>
  <Application>Microsoft Macintosh PowerPoint</Application>
  <PresentationFormat>Widescreen</PresentationFormat>
  <Paragraphs>16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Cascadia Code</vt:lpstr>
      <vt:lpstr>Cascadia Code SemiLight</vt:lpstr>
      <vt:lpstr>Office Theme</vt:lpstr>
      <vt:lpstr>Modular laptops</vt:lpstr>
      <vt:lpstr>Evolution</vt:lpstr>
      <vt:lpstr>Right to repair</vt:lpstr>
      <vt:lpstr>PowerPoint Presentation</vt:lpstr>
      <vt:lpstr>Laptop of the future?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Modular laptops</dc:title>
  <dc:creator>Matyáš Strelec</dc:creator>
  <cp:lastModifiedBy>Matyáš Strelec</cp:lastModifiedBy>
  <cp:revision>9</cp:revision>
  <dcterms:created xsi:type="dcterms:W3CDTF">2022-03-31T17:56:00Z</dcterms:created>
  <dcterms:modified xsi:type="dcterms:W3CDTF">2022-04-04T11:03:22Z</dcterms:modified>
</cp:coreProperties>
</file>